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417" r:id="rId11"/>
    <p:sldId id="413" r:id="rId12"/>
    <p:sldId id="267" r:id="rId13"/>
    <p:sldId id="268" r:id="rId14"/>
    <p:sldId id="266" r:id="rId15"/>
    <p:sldId id="414" r:id="rId16"/>
    <p:sldId id="415" r:id="rId17"/>
    <p:sldId id="4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6" autoAdjust="0"/>
    <p:restoredTop sz="94689" autoAdjust="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77CC-B895-A4D8-AE5E-E8382CF92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282BA9-6A3E-0E4E-CABA-46A8C01AC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DF755-307E-2EAA-BD14-4CFA7C0E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3A67C-8B5E-4E9E-AAD3-D45AD4E02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01FC6-ACFE-7623-F122-EAD02E30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128E7-B79D-0A9B-18B0-BA64A74A2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36D3F-830F-DFEA-2009-3E1C040C2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D9C44-62B7-BCE2-B7E2-4359EC34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8AF9E-1E15-7CDD-39BA-4ACA6363C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50E9-8248-3DAD-85DD-8284EADD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7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249F99-B490-419B-64F7-B9B68488B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53779-FEAF-4073-2045-BCE794D6C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ED3BF-6A8F-8AF8-13D7-C4D651039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3585-5A24-D996-0C53-0A2E7595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CFE61-D9DF-FD80-5A30-3975C040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3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6BC8-233D-2FA5-F551-9B50DD7E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21F98-0E45-BD05-B2A1-001F3539A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81391-D915-F1D1-0AE3-6DC8654C4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9642E-26DB-EE56-3D7C-1FB4D4BE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D7883-8EC7-2810-5AD3-FB3D8387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45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C275-8A3A-6EC5-7B97-1B0B9BE3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92D54-CE11-4BD3-C6B4-3E4B5484C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7B8F6-5005-BA0A-805B-1C49DFB4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F0B7D-E86E-41BB-0C82-C911A8588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AE818-A9D8-AD0A-D6D6-65413E65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5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B29C-EAA6-E295-3DB3-2F5177EB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0AE77-7098-C80C-E807-60852DDA6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1CDD4-E551-6C8E-29C3-F60EC8A59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AE4DA-850A-A57A-A31C-14CB32DA1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6E94A-89AF-D990-67CB-38148A175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58B60-6F0F-8ABB-B0AF-F1CD2344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3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8E3D1-C832-2230-D820-BF8F4B8F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979E8-4425-96CE-6C67-78B4574F9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F79F7-E7B0-DE13-9E7A-19F66DECC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BC766-C3A8-9584-E115-3AC8ECD20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944A1-ECE1-0023-1CE6-375E947F7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3BA2ED-49A6-1C44-5126-B9E088527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A26D9-ADD3-D4F1-7E46-B685954AC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D92DAE-DF14-7530-F798-33850982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25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DDC19-97B8-3324-FD7F-A70157D1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59DA1A-9E89-AD66-97E2-9F0AECAA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13D9D-A01D-DE26-2FDF-7EBA5668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B3D1D-DD0A-4A44-2C0C-73E7AFA5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6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98E09-34BE-97BE-D18C-26E0DDECC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E2DA4C-67FA-B7E6-9DC1-4F3929DF8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481C2-3D47-6772-3444-BB6D6CB3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2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02D0-5D35-3AC5-02B1-E7D6D2731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BDBBB-4313-718F-299F-336F93C29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46B26-076B-D529-1059-025866387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BD662-D3FD-5C57-4DA3-0AB6A9029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0371E-67DD-4B94-DB59-7E7FF9961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5E8FB-D885-EF64-38A1-D8FAB03D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2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F8BAA-6C88-BFCA-9406-32AA3E9E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411FA-87CD-EE53-451F-C5CA887A5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C0988-C4EC-25BA-1797-20556F07B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2D7E2-5A4D-283B-678D-CAA38E59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34B9C-8C1E-BC6A-0735-05C2FCD3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8C01A-A58C-6986-3871-F81849CC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1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C1185-7453-A2DE-2824-4937CB47F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D26F-1415-C76B-2ACC-569F3D2D2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CAFF4-A2A2-B405-7E4B-26659843E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8F52-DE9F-488D-B630-4C4D14637EF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B864E-55C2-89AE-AB3D-C1513A80A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38BD-224B-8765-BD7A-426760CE0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14CE0-73C7-4F6A-B028-658FF017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EF8EC-CB40-5CF6-09C7-EC4075CDD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C9A31B-A090-4429-7F5D-5800B200E3EA}"/>
              </a:ext>
            </a:extLst>
          </p:cNvPr>
          <p:cNvSpPr/>
          <p:nvPr/>
        </p:nvSpPr>
        <p:spPr>
          <a:xfrm>
            <a:off x="3173726" y="-128270"/>
            <a:ext cx="58445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GDĐT </a:t>
            </a:r>
            <a:r>
              <a:rPr lang="en-US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sz="3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3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D98F32-E3CD-E0C5-3394-8F1AA143FD8F}"/>
              </a:ext>
            </a:extLst>
          </p:cNvPr>
          <p:cNvSpPr/>
          <p:nvPr/>
        </p:nvSpPr>
        <p:spPr>
          <a:xfrm>
            <a:off x="1867033" y="2164408"/>
            <a:ext cx="873893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LÀM QUEN VĂN HỌC</a:t>
            </a:r>
          </a:p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4C78D-BC98-340E-670C-C338BF03EDA9}"/>
              </a:ext>
            </a:extLst>
          </p:cNvPr>
          <p:cNvSpPr/>
          <p:nvPr/>
        </p:nvSpPr>
        <p:spPr>
          <a:xfrm>
            <a:off x="3640275" y="4295200"/>
            <a:ext cx="51924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40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B84F6A-AD96-2749-89FA-816F8873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84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0A6CB-7D59-DFE1-D341-B25DA6B2DC46}"/>
              </a:ext>
            </a:extLst>
          </p:cNvPr>
          <p:cNvSpPr/>
          <p:nvPr/>
        </p:nvSpPr>
        <p:spPr>
          <a:xfrm>
            <a:off x="34290" y="1351508"/>
            <a:ext cx="1221867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endParaRPr lang="en-US" sz="40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</a:p>
          <a:p>
            <a:pPr algn="ctr"/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55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 descr="EJ02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B1C25D-587C-02CA-615F-E149CF5DEE52}"/>
              </a:ext>
            </a:extLst>
          </p:cNvPr>
          <p:cNvSpPr/>
          <p:nvPr/>
        </p:nvSpPr>
        <p:spPr>
          <a:xfrm>
            <a:off x="2560320" y="2372975"/>
            <a:ext cx="64007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8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78A954-BD64-E8DC-D704-4D2891F5DB04}"/>
              </a:ext>
            </a:extLst>
          </p:cNvPr>
          <p:cNvSpPr/>
          <p:nvPr/>
        </p:nvSpPr>
        <p:spPr>
          <a:xfrm>
            <a:off x="262890" y="-27325"/>
            <a:ext cx="122186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1.Bài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82451-0E19-2B41-3E84-A2EE6731C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04" y="1757780"/>
            <a:ext cx="7082991" cy="46679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35137D-27BD-2B79-2AE6-C57282F589E4}"/>
              </a:ext>
            </a:extLst>
          </p:cNvPr>
          <p:cNvSpPr/>
          <p:nvPr/>
        </p:nvSpPr>
        <p:spPr>
          <a:xfrm>
            <a:off x="262890" y="311229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2.Hạt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7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8E9556-70AC-73A1-8B50-19155D7E5EE1}"/>
              </a:ext>
            </a:extLst>
          </p:cNvPr>
          <p:cNvSpPr/>
          <p:nvPr/>
        </p:nvSpPr>
        <p:spPr>
          <a:xfrm>
            <a:off x="262890" y="121265"/>
            <a:ext cx="122186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3.Nhờ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80356-E116-4F3D-2C04-CADE7BD2F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533" y="1925567"/>
            <a:ext cx="7671937" cy="462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420B81-BEA3-FDD2-BE28-B7B6EB85C206}"/>
              </a:ext>
            </a:extLst>
          </p:cNvPr>
          <p:cNvSpPr/>
          <p:nvPr/>
        </p:nvSpPr>
        <p:spPr>
          <a:xfrm>
            <a:off x="262890" y="121265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3.Cây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3FCA55-C9E2-62C6-A025-FF816497DF50}"/>
              </a:ext>
            </a:extLst>
          </p:cNvPr>
          <p:cNvGrpSpPr/>
          <p:nvPr/>
        </p:nvGrpSpPr>
        <p:grpSpPr>
          <a:xfrm>
            <a:off x="0" y="1367577"/>
            <a:ext cx="4336102" cy="5690749"/>
            <a:chOff x="5507194" y="1539027"/>
            <a:chExt cx="4336102" cy="569074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AABBAA-6975-B1B8-3F3A-C2F2DFC4761D}"/>
                </a:ext>
              </a:extLst>
            </p:cNvPr>
            <p:cNvSpPr/>
            <p:nvPr/>
          </p:nvSpPr>
          <p:spPr>
            <a:xfrm>
              <a:off x="5955030" y="1539027"/>
              <a:ext cx="3440430" cy="53189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E4DB56-B094-63FB-BEB9-0A0C3F332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07194" y="2811780"/>
              <a:ext cx="4336102" cy="44179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A56405-3703-2811-715A-14C06DF90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5030" y="5596041"/>
              <a:ext cx="3440430" cy="12619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A6C0FC-9435-0114-E5AB-62CA1DEA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28746" y="1539027"/>
              <a:ext cx="1788477" cy="178321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BDECED-CDB9-407F-4181-C5502296C942}"/>
              </a:ext>
            </a:extLst>
          </p:cNvPr>
          <p:cNvGrpSpPr/>
          <p:nvPr/>
        </p:nvGrpSpPr>
        <p:grpSpPr>
          <a:xfrm>
            <a:off x="4349035" y="1367576"/>
            <a:ext cx="3440430" cy="5318973"/>
            <a:chOff x="4349035" y="1367576"/>
            <a:chExt cx="3440430" cy="531897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6B3BAC-B938-6834-C4F0-E3F97668AF29}"/>
                </a:ext>
              </a:extLst>
            </p:cNvPr>
            <p:cNvSpPr/>
            <p:nvPr/>
          </p:nvSpPr>
          <p:spPr>
            <a:xfrm>
              <a:off x="4349035" y="1367576"/>
              <a:ext cx="3440430" cy="53189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366387-F512-C0BE-3962-382BD7B37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6184" y="1588770"/>
              <a:ext cx="3344309" cy="493776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B23BBA-BD04-93D0-652F-A8A74B0009BA}"/>
              </a:ext>
            </a:extLst>
          </p:cNvPr>
          <p:cNvGrpSpPr/>
          <p:nvPr/>
        </p:nvGrpSpPr>
        <p:grpSpPr>
          <a:xfrm>
            <a:off x="8250233" y="1367576"/>
            <a:ext cx="3440430" cy="5318973"/>
            <a:chOff x="8250233" y="1367576"/>
            <a:chExt cx="3440430" cy="531897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3506B5-4389-E571-3F75-8DA654D4E05F}"/>
                </a:ext>
              </a:extLst>
            </p:cNvPr>
            <p:cNvSpPr/>
            <p:nvPr/>
          </p:nvSpPr>
          <p:spPr>
            <a:xfrm>
              <a:off x="8250233" y="1367576"/>
              <a:ext cx="3440430" cy="53189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51AA2AA-807B-380F-0816-C525432AA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8814" y="1611630"/>
              <a:ext cx="3313866" cy="4886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0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458C09-7D5A-526C-41A3-70246F1321BF}"/>
              </a:ext>
            </a:extLst>
          </p:cNvPr>
          <p:cNvSpPr/>
          <p:nvPr/>
        </p:nvSpPr>
        <p:spPr>
          <a:xfrm>
            <a:off x="262890" y="121265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4.Nhờ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CF567-CDF8-5A20-2586-2BDE11516F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776" y="2205990"/>
            <a:ext cx="2628145" cy="2628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E40448-9B2B-1420-C144-60D3244A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6948" y="1257227"/>
            <a:ext cx="2395382" cy="23953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735652-89A7-9585-23CD-F3537FD4D26D}"/>
              </a:ext>
            </a:extLst>
          </p:cNvPr>
          <p:cNvGrpSpPr/>
          <p:nvPr/>
        </p:nvGrpSpPr>
        <p:grpSpPr>
          <a:xfrm>
            <a:off x="7574724" y="2457450"/>
            <a:ext cx="3169475" cy="2484167"/>
            <a:chOff x="7637288" y="28065"/>
            <a:chExt cx="3037477" cy="21102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AD6F67-DE58-FB08-3841-1F2EC8141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68589" y="28065"/>
              <a:ext cx="1574875" cy="15748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981AB8-1305-7A91-D0CC-CA03BB000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37288" y="343402"/>
              <a:ext cx="1574875" cy="15748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3CF4B-DFCC-3BE2-AE14-5F74D9908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99890" y="563461"/>
              <a:ext cx="1574875" cy="1574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17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94BCB7-4A2C-52BD-47DE-21EF411E0D9D}"/>
              </a:ext>
            </a:extLst>
          </p:cNvPr>
          <p:cNvSpPr/>
          <p:nvPr/>
        </p:nvSpPr>
        <p:spPr>
          <a:xfrm>
            <a:off x="262890" y="121265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6.Nhiều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6F338-2E07-3A72-A5F0-54EF96FB2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640" y="1703070"/>
            <a:ext cx="7685111" cy="44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3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64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2DF39-BFF6-59F4-62E4-4D26E54F4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68" y="1"/>
            <a:ext cx="10226843" cy="5847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1AA14-4393-44B4-F200-19CC8F0D1F5F}"/>
              </a:ext>
            </a:extLst>
          </p:cNvPr>
          <p:cNvSpPr txBox="1"/>
          <p:nvPr/>
        </p:nvSpPr>
        <p:spPr>
          <a:xfrm>
            <a:off x="2947737" y="5990908"/>
            <a:ext cx="7459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75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7F78C-31F4-FA7D-882A-306D00BF9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73" y="0"/>
            <a:ext cx="9877926" cy="5955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A4E89-D851-AA71-D71B-33DD37264AE7}"/>
              </a:ext>
            </a:extLst>
          </p:cNvPr>
          <p:cNvSpPr txBox="1"/>
          <p:nvPr/>
        </p:nvSpPr>
        <p:spPr>
          <a:xfrm>
            <a:off x="2947737" y="5990908"/>
            <a:ext cx="6112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18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5B619-F34B-8942-F14F-4EAD0FA49A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9058" y="381001"/>
            <a:ext cx="6096000" cy="7054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7576C-4BBD-82ED-309C-071820659C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7964" y="108283"/>
            <a:ext cx="2502409" cy="2495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1F95B-DF49-426E-982B-71441ABF2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458" y="4608094"/>
            <a:ext cx="6324600" cy="2249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EB5A7-72B5-B0F5-327E-924B26972A90}"/>
              </a:ext>
            </a:extLst>
          </p:cNvPr>
          <p:cNvSpPr txBox="1"/>
          <p:nvPr/>
        </p:nvSpPr>
        <p:spPr>
          <a:xfrm>
            <a:off x="8983658" y="3446594"/>
            <a:ext cx="745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32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493F78-3D64-3D70-7FC7-CD81DA0BB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51" y="0"/>
            <a:ext cx="9384964" cy="5876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F1F437-40B9-DD44-7898-C2CB1C17827F}"/>
              </a:ext>
            </a:extLst>
          </p:cNvPr>
          <p:cNvSpPr txBox="1"/>
          <p:nvPr/>
        </p:nvSpPr>
        <p:spPr>
          <a:xfrm>
            <a:off x="5005137" y="6063097"/>
            <a:ext cx="745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82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0A1D4-DF2E-88D1-DEBB-7ACE4E429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53" y="145086"/>
            <a:ext cx="9713494" cy="5569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D884C-5388-578B-EDE9-4F9C21C2821E}"/>
              </a:ext>
            </a:extLst>
          </p:cNvPr>
          <p:cNvSpPr txBox="1"/>
          <p:nvPr/>
        </p:nvSpPr>
        <p:spPr>
          <a:xfrm>
            <a:off x="5113421" y="6027003"/>
            <a:ext cx="3344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3033033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E31F6-D02C-BECB-B12E-E0F0C6123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95" y="-1"/>
            <a:ext cx="8884967" cy="5498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75471-7E70-8153-8789-8DA8A8B489C4}"/>
              </a:ext>
            </a:extLst>
          </p:cNvPr>
          <p:cNvSpPr txBox="1"/>
          <p:nvPr/>
        </p:nvSpPr>
        <p:spPr>
          <a:xfrm>
            <a:off x="3080082" y="6027003"/>
            <a:ext cx="7459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97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001B2-3405-2ED3-9913-C7F22548F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453" y="1862225"/>
            <a:ext cx="5522891" cy="3687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323058-59C0-DD81-234F-4F4FD808F5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592" y="1648421"/>
            <a:ext cx="2025316" cy="2025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E26F1-A80B-B2E7-2CBF-A845B90BB5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1" y="261936"/>
            <a:ext cx="1574876" cy="15748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31E4DE1-E76F-6DB9-C88E-47199BDBDCCD}"/>
              </a:ext>
            </a:extLst>
          </p:cNvPr>
          <p:cNvGrpSpPr/>
          <p:nvPr/>
        </p:nvGrpSpPr>
        <p:grpSpPr>
          <a:xfrm>
            <a:off x="8443405" y="1862225"/>
            <a:ext cx="2818154" cy="1959252"/>
            <a:chOff x="7637288" y="28065"/>
            <a:chExt cx="3037477" cy="21102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8E97F3-E135-FF28-4826-521A71DAF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68589" y="28065"/>
              <a:ext cx="1574875" cy="15748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33DC8D-D8DE-6D1F-EE6D-0C11C865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37288" y="343402"/>
              <a:ext cx="1574875" cy="15748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EDFADA-A8E5-859D-30C3-775F43456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99890" y="563461"/>
              <a:ext cx="1574875" cy="157487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5F91F5-A4B9-2C8E-C028-5B5D2F937134}"/>
              </a:ext>
            </a:extLst>
          </p:cNvPr>
          <p:cNvSpPr txBox="1"/>
          <p:nvPr/>
        </p:nvSpPr>
        <p:spPr>
          <a:xfrm>
            <a:off x="2965784" y="5916110"/>
            <a:ext cx="6260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AD0D79-1A37-5C31-7B2E-39ECC562B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40" y="228601"/>
            <a:ext cx="9426120" cy="5450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71626-E21C-96F4-B705-B0D9FC9E9937}"/>
              </a:ext>
            </a:extLst>
          </p:cNvPr>
          <p:cNvSpPr txBox="1"/>
          <p:nvPr/>
        </p:nvSpPr>
        <p:spPr>
          <a:xfrm>
            <a:off x="2965784" y="5916110"/>
            <a:ext cx="6260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20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288</Words>
  <Application>Microsoft Office PowerPoint</Application>
  <PresentationFormat>Widescreen</PresentationFormat>
  <Paragraphs>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2023-02-03T07:50:16Z</dcterms:created>
  <dcterms:modified xsi:type="dcterms:W3CDTF">2023-02-06T02:22:39Z</dcterms:modified>
</cp:coreProperties>
</file>